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3"/>
    <p:sldId id="259" r:id="rId4"/>
    <p:sldId id="260" r:id="rId5"/>
    <p:sldId id="261" r:id="rId6"/>
    <p:sldId id="262" r:id="rId7"/>
    <p:sldId id="289" r:id="rId8"/>
    <p:sldId id="263" r:id="rId9"/>
    <p:sldId id="321" r:id="rId10"/>
    <p:sldId id="322" r:id="rId11"/>
    <p:sldId id="317" r:id="rId12"/>
    <p:sldId id="318" r:id="rId13"/>
    <p:sldId id="319" r:id="rId14"/>
    <p:sldId id="320" r:id="rId15"/>
    <p:sldId id="264" r:id="rId16"/>
    <p:sldId id="266" r:id="rId17"/>
    <p:sldId id="265"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67" r:id="rId32"/>
    <p:sldId id="280" r:id="rId33"/>
    <p:sldId id="281" r:id="rId34"/>
    <p:sldId id="282" r:id="rId35"/>
    <p:sldId id="283" r:id="rId36"/>
    <p:sldId id="284" r:id="rId37"/>
    <p:sldId id="285" r:id="rId38"/>
    <p:sldId id="286" r:id="rId39"/>
    <p:sldId id="287" r:id="rId40"/>
    <p:sldId id="28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1767205"/>
            <a:ext cx="6253480" cy="2557780"/>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8"/>
                <a:lumOff val="2876"/>
                <a:alphaOff val="0"/>
              </a:schemeClr>
            </a:fillRef>
            <a:effectRef idx="3">
              <a:schemeClr val="accent2">
                <a:hueOff val="-485121"/>
                <a:satOff val="-27968"/>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4"/>
                <a:lumOff val="5752"/>
                <a:alphaOff val="0"/>
              </a:schemeClr>
            </a:fillRef>
            <a:effectRef idx="3">
              <a:schemeClr val="accent2">
                <a:hueOff val="-970242"/>
                <a:satOff val="-55944"/>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0"/>
                <a:lumOff val="8628"/>
                <a:alphaOff val="0"/>
              </a:schemeClr>
            </a:fillRef>
            <a:effectRef idx="3">
              <a:schemeClr val="accent2">
                <a:hueOff val="-1455363"/>
                <a:satOff val="-83920"/>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33550" y="450596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058" y="54229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1480185" y="0"/>
            <a:ext cx="10507345" cy="5393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2033757407"/>
          <p:cNvPicPr>
            <a:picLocks noChangeAspect="1"/>
          </p:cNvPicPr>
          <p:nvPr/>
        </p:nvPicPr>
        <p:blipFill>
          <a:blip r:embed="rId1"/>
          <a:srcRect t="3284" b="9794"/>
          <a:stretch>
            <a:fillRect/>
          </a:stretch>
        </p:blipFill>
        <p:spPr>
          <a:xfrm>
            <a:off x="0" y="0"/>
            <a:ext cx="6052820" cy="5612130"/>
          </a:xfrm>
          <a:prstGeom prst="rect">
            <a:avLst/>
          </a:prstGeom>
        </p:spPr>
      </p:pic>
      <p:pic>
        <p:nvPicPr>
          <p:cNvPr id="4" name="Picture 3"/>
          <p:cNvPicPr/>
          <p:nvPr/>
        </p:nvPicPr>
        <p:blipFill>
          <a:blip r:embed="rId2"/>
          <a:stretch>
            <a:fillRect/>
          </a:stretch>
        </p:blipFill>
        <p:spPr>
          <a:xfrm>
            <a:off x="6101080" y="1370965"/>
            <a:ext cx="6090920" cy="4115435"/>
          </a:xfrm>
          <a:prstGeom prst="rect">
            <a:avLst/>
          </a:prstGeom>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38</cp:revision>
  <dcterms:created xsi:type="dcterms:W3CDTF">2024-09-27T03:26:00Z</dcterms:created>
  <dcterms:modified xsi:type="dcterms:W3CDTF">2025-08-30T11:36:30Z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1033-12.2.0.22549</vt:lpwstr>
  </property>
</Properties>
</file>